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3716000" cy="1951196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67482-EED1-4A49-AC22-B23610E6900B}" v="3" dt="2020-10-02T08:12:50.90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20" autoAdjust="0"/>
  </p:normalViewPr>
  <p:slideViewPr>
    <p:cSldViewPr snapToGrid="0">
      <p:cViewPr>
        <p:scale>
          <a:sx n="85" d="100"/>
          <a:sy n="85" d="100"/>
        </p:scale>
        <p:origin x="122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457291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914583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371874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829166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1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342969" marR="0" indent="-342969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342969" marR="0" indent="114323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342969" marR="0" indent="571614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342969" marR="0" indent="1028906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342969" marR="0" indent="1486197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342969" marR="0" indent="114323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342969" marR="0" indent="571614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342969" marR="0" indent="1028906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342969" marR="0" indent="1486197" algn="l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1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57291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914583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371874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829166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286457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743749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3201040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658332" algn="r" defTabSz="9145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5"/>
          <p:cNvSpPr txBox="1"/>
          <p:nvPr/>
        </p:nvSpPr>
        <p:spPr>
          <a:xfrm>
            <a:off x="825615" y="1538195"/>
            <a:ext cx="12903088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th-TH" sz="32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 นามสกุล ผู้นำเสนอ/ ชื่อที่ต้องการให้ปรากฏบนใบเกียรติบัตร</a:t>
            </a:r>
            <a:r>
              <a:rPr lang="en-US" sz="320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………………</a:t>
            </a:r>
            <a:endParaRPr lang="th-TH" sz="32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หน่วยงานที่สังกัด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……………………..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825615" y="661213"/>
            <a:ext cx="12093353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th-TH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</a:t>
            </a:r>
            <a:endParaRPr sz="4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5F3961-55A1-7594-CD84-787A81261690}"/>
              </a:ext>
            </a:extLst>
          </p:cNvPr>
          <p:cNvSpPr txBox="1"/>
          <p:nvPr/>
        </p:nvSpPr>
        <p:spPr>
          <a:xfrm flipH="1">
            <a:off x="270923" y="2910232"/>
            <a:ext cx="12648045" cy="174509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2" spcCol="38100" rtlCol="0" anchor="t">
            <a:spAutoFit/>
          </a:bodyPr>
          <a:lstStyle/>
          <a:p>
            <a:pPr marL="366713" algn="l"/>
            <a:r>
              <a:rPr lang="en-US" sz="32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32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คืออะไร?</a:t>
            </a:r>
          </a:p>
          <a:p>
            <a:pPr marL="366713" algn="just"/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 เนื้อหาจำลองแบบ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เรียบๆ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ที่ใช้กันในธุรกิจงานพิมพ์หรืองานเรียงพิมพ์ มันได้กลายมาเป็นเนื้อหาจำลองมาตรฐานของธุรกิจดังกล่าวมาตั้งแต่ศตวรรษที่ 16 เมื่อเครื่องพิมพ์โน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เนม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เครื่องหนึ่งนำรางตัวพิมพ์มาสลับสับตำแหน่งตัวอักษรเพื่อทำหนังสือตัวอย่าง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อยู่ยงคงกระพันมาไม่ใช่แค่เพียงห้าศตวรรษ แต่อยู่มาจนถึงยุคที่พลิกโฉมเข้าสู่งานเรียงพิมพ์ด้วยวิธีทางอิเล็กทรอนิกส์ และยังคงสภาพเดิมไว้อย่างไม่มีการเปลี่ยนแปลง มันได้รับความนิยมมากขึ้นในยุค ค.ศ. 1960 เมื่อแผ่น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Letraset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วางจำหน่ายโดยมีข้อความบนนั้นเป็น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และล่าสุดกว่านั้น คือเมื่อซอฟท์แวร์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สื่อสิ่งพิมพ์ (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Desktop Publishing)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Aldus PageMaker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ได้รวมเอา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เวอร์ชั่นต่างๆ เข้าไว้ในซอฟท์แวร์ด้วย</a:t>
            </a:r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รูปท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XXXX</a:t>
            </a:r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66713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algn="l"/>
            <a:r>
              <a:rPr lang="th-TH" sz="32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มันมีที่มาอย่างไร?</a:t>
            </a:r>
          </a:p>
          <a:p>
            <a:pPr marL="357188" algn="just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ตรงกันข้ามกับความเชื่อที่นิยมกัน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ไม่ได้เป็นเพียงแค่ชุดตัวอักษรที่สุ่มขึ้นมามั่วๆ แต่หากมีที่มาจากวรรณกรรมละติ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คลาสสิกชิ้นหนึ่งในยุค 45 ปีก่อน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คริ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สตศักราช ทำให้มันมีอายุถึงกว่า 2000 ปีเลยทีเดียว ริชาร์ด แมคคล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ิ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นท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็อค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ศาสตราจารย์ชาวละติ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จากวิทยาลัยแฮม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พ์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เด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็น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-ซิดนีย์ ในรัฐ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เวอร์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จิเนียร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์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นำคำภาษาละตินค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ว่า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consectetur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ซึ่งหาคำแปลไม่ได้จาก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ตอนหนึ่งมาค้นเพิ่มเติม โดยตรวจเทียบกับแหล่งอ้างอิงต่างๆ ในวรรณกรรมคลาสสิก และค้นพบแหล่งข้อมูลที่ไร้ข้อกังขาว่า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นั้นมาจากตอนที่ 1.10.32 และ 1.10.33 ของเรื่อง 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Finibus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Bonorum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et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Malorum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" (The Extremes of Good and Evil)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ของ ซิเซ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โร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ที่แต่งไว้เมื่อ 45 ปีก่อน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คริ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สตศักราช หนังสือเล่มนี้เป็นเรื่องราวที่ว่าด้วยทฤษฎีแห่งจริยศาสตร์ ซึ่งเป็นที่นิยมมากในยุค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เรเนส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ซอง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ส์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บรรทัดแรกของ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"Lorem ipsum dolor sit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amet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.."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ก็มาจากบรรทัดหนึ่งในตอนที่ 1.10.32 นั่นเอง</a:t>
            </a:r>
          </a:p>
          <a:p>
            <a:pPr marL="357188" algn="just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ด้านล่างของหน้านี้คือท่อนมาตรฐานของ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ที่ใช้กันมาตั้งแต่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คริสตศตวรรษ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 16ที่ได้รับการสร้างขึ้นใหม่สำหรับผู้ที่สนใจ ประกอบไปด้วย ตอนที่ 1.10.32 และ 1.10.33 จากเรื่อง 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Finibus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Bonorum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et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Malorum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"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โดยซิเซ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โร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ก็ได้รับการผลิตขึ้นใหม่ด้วยเช่นกันในรูปแบบที่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ตร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งก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ั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ตามมาด้วยเวอร์ชั่นภาษาอังกฤษจากการแปลของเมื่อปี ค.ศ. 1914</a:t>
            </a:r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7188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l"/>
            <a:r>
              <a:rPr lang="th-TH" sz="32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ทำไมจึงต้องนำมาใช้?</a:t>
            </a:r>
          </a:p>
          <a:p>
            <a:pPr marL="447675" algn="just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มีหลักฐานที่เป็นข้อเท็จจริงยืนยันมานานแล้ว ว่าเนื้อหาที่อ่านรู้เรื่องนั้นจะไปกวนสมาธิของคนอ่านให้เขวไปจากส่วนที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้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Layout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เรานำ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มาใช้เพราะความที่มันมีการกระจายของตัวอักษรธรรมดาๆ แบบพอประมาณ ซึ่งเอามาใช้แทนการเขียนว่า ‘ตรงนี้เป็นเนื้อหา, ตรงนี้เป็นเนื้อหา' ได้ และยังทำให้มองดูเหมือนกับภาษาอังกฤษที่อ่านได้ปกติ ปัจจุบันมี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แพ็กเกจ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ของซอฟท์แวร์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สื่อสิ่งพิมพ์ และซอฟท์แวร์การสร้างเว็บเพ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Web Page Editor)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หลายตัวที่ใช้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เป็นแบบจำลองเนื้อหาที่เป็นค่าตั้งต้น และเวลาที่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เสิร์ช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ด้วยคำว่า '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ipsum'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เสิร์ช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ที่ได้ก็จะไม่พบบรรดาเว็บไซต์ที่ยังคงอยู่ในช่วงเริ่มสร้างด้วย โดยหลายปีที่ผ่านมาก็มีการคิดค้นเวอร์ชั่นต่างๆ ของ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ขึ้นมาใช้ บ้างก็เป็นความบังเอิญ บ้างก็เป็นความตั้งใจ (เช่น การแอบแทรกมุกตลก)</a:t>
            </a:r>
          </a:p>
          <a:p>
            <a:pPr marL="447675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ด้านล่างของหน้านี้คือท่อนมาตรฐานของ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ที่ใช้กันมาตั้งแต่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คริสตศตวรรษ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 16ที่ได้รับการสร้างขึ้นใหม่สำหรับผู้ที่สนใจ ประกอบไปด้วย ตอนที่ 1.10.32 และ 1.10.33 จากเรื่อง 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Finibus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Bonorum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et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Malorum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"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โดยซิเซ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โร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ก็ได้รับการผลิตขึ้นใหม่ด้วยเช่นกันในรูปแบบที่ตรงกับต้นฉบับ ตามมาด้วยเวอร์ชั่นภาษาอังกฤษจากการแปลของ เอช แร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็คแ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คม เมื่อปี ค.ศ. 1914</a:t>
            </a:r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just"/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รูปท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XXXX</a:t>
            </a:r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l"/>
            <a:endParaRPr lang="en-US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47675" algn="l"/>
            <a:r>
              <a:rPr lang="th-TH" sz="32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จะนำมาใช้ได้จากที่ไหน?</a:t>
            </a:r>
          </a:p>
          <a:p>
            <a:pPr marL="447675" algn="just"/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มีท่อนต่างๆ ของ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ให้หยิบมาใช้งานได้มากมาย แต่ส่วนใหญ่แล้วจะถูกนำไปปรับให้เป็นรูปแบบอื่นๆ อาจจะด้วยการสอดแทรกมุกตลก หรือด้วยคำที่มั่วขึ้นมาซึ่งถึงอย่างไรก็ไม่มีทางเป็นเรื่องจริงได้เลยแม้แต่น้อย ถ้าคุณกำลังคิดจะใช้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สักท่อนหนึ่ง คุณจำเป็นจะต้องตรวจให้แน่ใจว่าไม่มีอะไรน่าอับอายซ่อนอยู่ภายในท่อนนั้นๆ ตัวสร้าง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บนอินเทอร์เน็ตทุกตัวมักจะเอาท่อนที่แน่ใจแล้วมาใช้ซ้ำๆ ทำให้กลายเป็นที่มาของตัวสร้างที่แท้จริงบนอินเทอร์เน็ต ในการสร้าง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ที่ดูเข้าท่า ต้องใช้คำจากพจนานุกรมภาษาละติ</a:t>
            </a:r>
            <a:r>
              <a:rPr lang="th-TH" sz="2400" b="0" i="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นถึ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งกว่า 200 คำ ผสมกับรูปแบบโครงสร้างประโยคอีกจำนวนหนึ่ง เพราะฉะนั้น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Lorem Ipsum 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ที่ถูกสร้างขึ้นใหม่นี้ก็จะไม่ซ้ำไปซ้ำมา ไม่มีมุกตลกซุกแฝงไว้ภายใน หรือไม่มีคำใดๆ ที่ไม่บ่งบอกความหมาย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9812D5-D8F1-2D3E-191B-C85DD1408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03" y="7261887"/>
            <a:ext cx="6094147" cy="3366139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D433C64-BD65-6ABA-E178-B13C2B56A3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50" y="10229953"/>
            <a:ext cx="6070260" cy="281148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65D1777DB51478E33F10E3C98B5E6" ma:contentTypeVersion="4" ma:contentTypeDescription="Create a new document." ma:contentTypeScope="" ma:versionID="df312eff1900ef91bb9f6dba656474b5">
  <xsd:schema xmlns:xsd="http://www.w3.org/2001/XMLSchema" xmlns:xs="http://www.w3.org/2001/XMLSchema" xmlns:p="http://schemas.microsoft.com/office/2006/metadata/properties" xmlns:ns3="a0c72bec-75fe-47c2-a8a3-b0a9784d374e" targetNamespace="http://schemas.microsoft.com/office/2006/metadata/properties" ma:root="true" ma:fieldsID="37d9ee02c72143686d57fdbcf6e837fc" ns3:_="">
    <xsd:import namespace="a0c72bec-75fe-47c2-a8a3-b0a9784d3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72bec-75fe-47c2-a8a3-b0a9784d37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EC0950-73FB-4FD1-A9D8-818BB06FFD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c72bec-75fe-47c2-a8a3-b0a9784d3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E11BAF-FF5B-4E0C-9A99-754259030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C28B38-219B-4FAE-B067-6BDE781D7F1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a0c72bec-75fe-47c2-a8a3-b0a9784d374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884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Avenir Next</vt:lpstr>
      <vt:lpstr>TH Sarabun New</vt:lpstr>
      <vt:lpstr>TH SarabunPSK</vt:lpstr>
      <vt:lpstr>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WARANYA MAHANAN</cp:lastModifiedBy>
  <cp:revision>17</cp:revision>
  <dcterms:modified xsi:type="dcterms:W3CDTF">2022-09-11T11:34:46Z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0x01010028A65D1777DB51478E33F10E3C98B5E6</vt:lpwstr>
  </property>
</Properties>
</file>